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56"/>
  </p:notesMasterIdLst>
  <p:handoutMasterIdLst>
    <p:handoutMasterId r:id="rId57"/>
  </p:handoutMasterIdLst>
  <p:sldIdLst>
    <p:sldId id="317" r:id="rId5"/>
    <p:sldId id="318" r:id="rId6"/>
    <p:sldId id="302" r:id="rId7"/>
    <p:sldId id="308" r:id="rId8"/>
    <p:sldId id="312" r:id="rId9"/>
    <p:sldId id="309" r:id="rId10"/>
    <p:sldId id="310" r:id="rId11"/>
    <p:sldId id="311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6" r:id="rId34"/>
    <p:sldId id="340" r:id="rId35"/>
    <p:sldId id="341" r:id="rId36"/>
    <p:sldId id="342" r:id="rId37"/>
    <p:sldId id="343" r:id="rId38"/>
    <p:sldId id="344" r:id="rId39"/>
    <p:sldId id="345" r:id="rId40"/>
    <p:sldId id="347" r:id="rId41"/>
    <p:sldId id="348" r:id="rId42"/>
    <p:sldId id="349" r:id="rId43"/>
    <p:sldId id="350" r:id="rId44"/>
    <p:sldId id="351" r:id="rId45"/>
    <p:sldId id="352" r:id="rId46"/>
    <p:sldId id="353" r:id="rId47"/>
    <p:sldId id="313" r:id="rId48"/>
    <p:sldId id="314" r:id="rId49"/>
    <p:sldId id="315" r:id="rId50"/>
    <p:sldId id="316" r:id="rId51"/>
    <p:sldId id="357" r:id="rId52"/>
    <p:sldId id="354" r:id="rId53"/>
    <p:sldId id="355" r:id="rId54"/>
    <p:sldId id="356" r:id="rId5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317"/>
            <p14:sldId id="318"/>
            <p14:sldId id="302"/>
            <p14:sldId id="308"/>
            <p14:sldId id="312"/>
            <p14:sldId id="309"/>
            <p14:sldId id="310"/>
            <p14:sldId id="311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6"/>
            <p14:sldId id="340"/>
            <p14:sldId id="341"/>
            <p14:sldId id="342"/>
            <p14:sldId id="343"/>
            <p14:sldId id="344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13"/>
            <p14:sldId id="314"/>
            <p14:sldId id="315"/>
            <p14:sldId id="316"/>
            <p14:sldId id="357"/>
            <p14:sldId id="354"/>
            <p14:sldId id="355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s, Jessica" initials="P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5E616"/>
    <a:srgbClr val="95E816"/>
    <a:srgbClr val="FFECAF"/>
    <a:srgbClr val="FECC26"/>
    <a:srgbClr val="0098CC"/>
    <a:srgbClr val="74B230"/>
    <a:srgbClr val="F3FCE4"/>
    <a:srgbClr val="FFD1D8"/>
    <a:srgbClr val="F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7" autoAdjust="0"/>
    <p:restoredTop sz="98535" autoAdjust="0"/>
  </p:normalViewPr>
  <p:slideViewPr>
    <p:cSldViewPr>
      <p:cViewPr varScale="1">
        <p:scale>
          <a:sx n="74" d="100"/>
          <a:sy n="74" d="100"/>
        </p:scale>
        <p:origin x="67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06/04/2018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06/04/2018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07954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163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pic>
        <p:nvPicPr>
          <p:cNvPr id="10" name="Picture 9" descr="Our_Universcity_Logotype-01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07368" y="1196752"/>
            <a:ext cx="2232248" cy="5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02EA35-D01C-4808-9729-33858F38CA78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0A12D-ED0C-4612-8025-E45A877C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392625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3520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720" r:id="rId3"/>
  </p:sldLayoutIdLst>
  <p:hf sldNum="0" hd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846" r:id="rId2"/>
    <p:sldLayoutId id="2147483847" r:id="rId3"/>
    <p:sldLayoutId id="214748384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34" r:id="rId7"/>
    <p:sldLayoutId id="214748373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4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f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-240704" y="-459432"/>
            <a:ext cx="5471988" cy="169834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GROUP 4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-22900" y="2348880"/>
            <a:ext cx="6096000" cy="278736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 Dileep – 093940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MVNS Prathyusha – 093984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Rohit Hurkadli – 094048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Navya Rani – 093953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 Mahantesh - 093957</a:t>
            </a:r>
            <a:endParaRPr lang="en-US" sz="2800" b="1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96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39816" y="332656"/>
            <a:ext cx="3459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OS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43472" y="2996952"/>
            <a:ext cx="46805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operating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Systems :</a:t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Operating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Operating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Operating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Operating System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71464" y="980728"/>
            <a:ext cx="102971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 operating system or OS is a software program that enables the computer hardware the communicate and operate with the computer software.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a computer operating system, a computer and software programs would be useless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77163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87688" y="476672"/>
            <a:ext cx="57897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Kernel and Architecture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268760"/>
            <a:ext cx="8856984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5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23792" y="476672"/>
            <a:ext cx="3911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BOOTING PROCESS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988840"/>
            <a:ext cx="6264696" cy="33123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1772816"/>
            <a:ext cx="431791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9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63752" y="404664"/>
            <a:ext cx="47830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File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2708920"/>
            <a:ext cx="9865096" cy="29523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99456" y="1412776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and logic used to manage the groups of information is called a "file system".</a:t>
            </a:r>
          </a:p>
        </p:txBody>
      </p:sp>
    </p:spTree>
    <p:extLst>
      <p:ext uri="{BB962C8B-B14F-4D97-AF65-F5344CB8AC3E}">
        <p14:creationId xmlns:p14="http://schemas.microsoft.com/office/powerpoint/2010/main" val="310059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1916832"/>
            <a:ext cx="6117464" cy="40826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99656" y="764704"/>
            <a:ext cx="61926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Comparison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NTFS &amp; FAT</a:t>
            </a:r>
          </a:p>
        </p:txBody>
      </p:sp>
    </p:spTree>
    <p:extLst>
      <p:ext uri="{BB962C8B-B14F-4D97-AF65-F5344CB8AC3E}">
        <p14:creationId xmlns:p14="http://schemas.microsoft.com/office/powerpoint/2010/main" val="389372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15880" y="620688"/>
            <a:ext cx="3214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Process Management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484784"/>
            <a:ext cx="6768752" cy="33123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44272" y="234888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Types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 processing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 tasking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 threading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 threading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5640" y="4941168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State Diagram</a:t>
            </a:r>
          </a:p>
        </p:txBody>
      </p:sp>
    </p:spTree>
    <p:extLst>
      <p:ext uri="{BB962C8B-B14F-4D97-AF65-F5344CB8AC3E}">
        <p14:creationId xmlns:p14="http://schemas.microsoft.com/office/powerpoint/2010/main" val="43293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7848" y="332656"/>
            <a:ext cx="34708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124744"/>
            <a:ext cx="3781425" cy="2733675"/>
          </a:xfrm>
          <a:prstGeom prst="rect">
            <a:avLst/>
          </a:prstGeom>
        </p:spPr>
      </p:pic>
      <p:pic>
        <p:nvPicPr>
          <p:cNvPr id="1026" name="Picture 2" descr="Image result for virtual memo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4149080"/>
            <a:ext cx="334327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20" y="1484784"/>
            <a:ext cx="4104456" cy="42484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63752" y="6021288"/>
            <a:ext cx="15156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Memory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8184232" y="5949280"/>
            <a:ext cx="2235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Address Space</a:t>
            </a:r>
          </a:p>
        </p:txBody>
      </p:sp>
    </p:spTree>
    <p:extLst>
      <p:ext uri="{BB962C8B-B14F-4D97-AF65-F5344CB8AC3E}">
        <p14:creationId xmlns:p14="http://schemas.microsoft.com/office/powerpoint/2010/main" val="35610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63952" y="4221088"/>
            <a:ext cx="6120061" cy="101608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LINUX FUNDAMENTALS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0016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352" y="1052736"/>
            <a:ext cx="105131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Unix operating system was </a:t>
            </a:r>
            <a:r>
              <a:rPr lang="en-US" dirty="0" smtClean="0"/>
              <a:t>developed </a:t>
            </a:r>
            <a:r>
              <a:rPr lang="en-US" dirty="0"/>
              <a:t>by Ken Thompson </a:t>
            </a:r>
            <a:r>
              <a:rPr lang="en-US" dirty="0" smtClean="0"/>
              <a:t>and Dennis </a:t>
            </a:r>
            <a:r>
              <a:rPr lang="en-US" dirty="0"/>
              <a:t>Ritchie at</a:t>
            </a:r>
          </a:p>
          <a:p>
            <a:pPr>
              <a:lnSpc>
                <a:spcPct val="150000"/>
              </a:lnSpc>
            </a:pPr>
            <a:r>
              <a:rPr lang="en-US" dirty="0"/>
              <a:t> AT &amp; T Bell LAB in 1969 and released </a:t>
            </a:r>
            <a:r>
              <a:rPr lang="en-US" dirty="0" smtClean="0"/>
              <a:t>in 1970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276872"/>
            <a:ext cx="3816427" cy="2450804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3812364" y="352213"/>
            <a:ext cx="5399980" cy="8699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/>
              <a:t>History of Linux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085" y="1976066"/>
            <a:ext cx="5590517" cy="1024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4" y="3017600"/>
            <a:ext cx="5858764" cy="9693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184" y="3754186"/>
            <a:ext cx="2097206" cy="28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0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3432" y="344850"/>
            <a:ext cx="10225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Software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341" y="1654579"/>
            <a:ext cx="6087325" cy="4258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1654579"/>
            <a:ext cx="6211167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0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INDEX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Fundamentals of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Windows Fundamentals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Linux Fundamentals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Network Fundamentals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Network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Database Fundamentals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Applications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Storage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0538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1584" y="620688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Distribution of Linux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25" y="1700808"/>
            <a:ext cx="7992888" cy="42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15680" y="548680"/>
            <a:ext cx="54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Linux Subsystem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85055" y="3645024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80376" y="3645024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LINUX KERNEL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72064" y="3645024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 CONTROL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28559" y="3645024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SERVICES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63852" y="1802723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LINUX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631504" y="2924944"/>
            <a:ext cx="9001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631504" y="2924944"/>
            <a:ext cx="1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792546" y="2950571"/>
            <a:ext cx="1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680686" y="2950571"/>
            <a:ext cx="1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632504" y="2950571"/>
            <a:ext cx="1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2"/>
          </p:cNvCxnSpPr>
          <p:nvPr/>
        </p:nvCxnSpPr>
        <p:spPr>
          <a:xfrm>
            <a:off x="5915980" y="2450795"/>
            <a:ext cx="0" cy="499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65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1268760"/>
            <a:ext cx="3744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Kernel Subsystem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92" y="1340768"/>
            <a:ext cx="7128792" cy="440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87488" y="548680"/>
            <a:ext cx="81369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Booting process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65293" y="2493041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BIOS</a:t>
            </a:r>
          </a:p>
        </p:txBody>
      </p:sp>
      <p:sp>
        <p:nvSpPr>
          <p:cNvPr id="5" name="Rectangle 4"/>
          <p:cNvSpPr/>
          <p:nvPr/>
        </p:nvSpPr>
        <p:spPr>
          <a:xfrm>
            <a:off x="4943872" y="2493041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MBR </a:t>
            </a:r>
          </a:p>
        </p:txBody>
      </p:sp>
      <p:sp>
        <p:nvSpPr>
          <p:cNvPr id="6" name="Rectangle 5"/>
          <p:cNvSpPr/>
          <p:nvPr/>
        </p:nvSpPr>
        <p:spPr>
          <a:xfrm>
            <a:off x="8580276" y="4521604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</a:t>
            </a:r>
          </a:p>
        </p:txBody>
      </p:sp>
      <p:sp>
        <p:nvSpPr>
          <p:cNvPr id="7" name="Rectangle 6"/>
          <p:cNvSpPr/>
          <p:nvPr/>
        </p:nvSpPr>
        <p:spPr>
          <a:xfrm>
            <a:off x="5002736" y="4544046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</a:t>
            </a:r>
          </a:p>
        </p:txBody>
      </p:sp>
      <p:sp>
        <p:nvSpPr>
          <p:cNvPr id="8" name="Rectangle 7"/>
          <p:cNvSpPr/>
          <p:nvPr/>
        </p:nvSpPr>
        <p:spPr>
          <a:xfrm>
            <a:off x="1390679" y="4544046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8580276" y="2493041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GRUB</a:t>
            </a:r>
          </a:p>
        </p:txBody>
      </p: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3553525" y="2889085"/>
            <a:ext cx="1390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090968" y="2889085"/>
            <a:ext cx="1390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  <a:endCxn id="7" idx="3"/>
          </p:cNvCxnSpPr>
          <p:nvPr/>
        </p:nvCxnSpPr>
        <p:spPr>
          <a:xfrm flipH="1">
            <a:off x="7090968" y="4917648"/>
            <a:ext cx="1489308" cy="22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496169" y="4959191"/>
            <a:ext cx="1489308" cy="22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  <a:endCxn id="6" idx="0"/>
          </p:cNvCxnSpPr>
          <p:nvPr/>
        </p:nvCxnSpPr>
        <p:spPr>
          <a:xfrm>
            <a:off x="9624392" y="3285129"/>
            <a:ext cx="0" cy="1236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390679" y="1484784"/>
            <a:ext cx="216284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Power/On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4" idx="0"/>
          </p:cNvCxnSpPr>
          <p:nvPr/>
        </p:nvCxnSpPr>
        <p:spPr>
          <a:xfrm>
            <a:off x="2509409" y="2132856"/>
            <a:ext cx="0" cy="360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90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9496" y="787286"/>
            <a:ext cx="2016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SHELL                            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217846"/>
            <a:ext cx="5279594" cy="3438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20136" y="764704"/>
            <a:ext cx="4392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Types of shell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680176" y="2204864"/>
            <a:ext cx="30243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Bourne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T-shell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Z-shell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4587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1424" y="1196752"/>
            <a:ext cx="4608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Run-levels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93574" y="2348880"/>
            <a:ext cx="59766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0-Halt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1-Single User mode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2-Multiuser mode without Network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3-Full multiuser mode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4-Unused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5-GUI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6-Reboot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580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340768"/>
            <a:ext cx="4276725" cy="3019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3432" y="404664"/>
            <a:ext cx="4392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FILE SYSTEM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814931" y="1112550"/>
            <a:ext cx="5472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TYPES OF LINUX FILE SYSTEM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839813" y="2420888"/>
            <a:ext cx="43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 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14931" y="4360193"/>
            <a:ext cx="439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TYPES OF JOURNALING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6871591" y="500683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Write back</a:t>
            </a:r>
          </a:p>
          <a:p>
            <a:r>
              <a:rPr lang="en-US" dirty="0"/>
              <a:t>Ordered</a:t>
            </a:r>
          </a:p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43722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556792"/>
            <a:ext cx="4371211" cy="44138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1340768"/>
            <a:ext cx="4962574" cy="38164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1664" y="571907"/>
            <a:ext cx="813690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Process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9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9456" y="476672"/>
            <a:ext cx="9289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DEVICE MANAGEMENT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15480" y="1628800"/>
            <a:ext cx="950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Device files(/dev)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IRQ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47928" y="4229269"/>
            <a:ext cx="252028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Devices</a:t>
            </a:r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19536" y="4221088"/>
            <a:ext cx="2342627" cy="800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Character Devices</a:t>
            </a:r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03712" y="2980701"/>
            <a:ext cx="252028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Device Files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927648" y="3861048"/>
            <a:ext cx="36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2"/>
          </p:cNvCxnSpPr>
          <p:nvPr/>
        </p:nvCxnSpPr>
        <p:spPr>
          <a:xfrm>
            <a:off x="4763852" y="3484757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927648" y="3861048"/>
            <a:ext cx="0" cy="368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528048" y="3861048"/>
            <a:ext cx="0" cy="368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49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3472" y="476672"/>
            <a:ext cx="907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Memory Management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455234"/>
            <a:ext cx="3402515" cy="19017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6" y="1340768"/>
            <a:ext cx="3335411" cy="2016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19536" y="335699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Virtual memory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11331" y="3378187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Memory swapping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7995" y="4138047"/>
            <a:ext cx="3222221" cy="535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Management Algorithms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719736" y="5157192"/>
            <a:ext cx="16561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BUDDY Algorithm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36160" y="5157192"/>
            <a:ext cx="16561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LRU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817995" y="5013176"/>
            <a:ext cx="3078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2"/>
          </p:cNvCxnSpPr>
          <p:nvPr/>
        </p:nvCxnSpPr>
        <p:spPr>
          <a:xfrm flipH="1">
            <a:off x="6429105" y="4673461"/>
            <a:ext cx="1" cy="339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17995" y="5013176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896200" y="5013176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42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735960" y="4157668"/>
            <a:ext cx="6048053" cy="10795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Fundamentals Of </a:t>
            </a:r>
          </a:p>
          <a:p>
            <a:pPr algn="ctr"/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	      Hardware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0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NETWORK FUNDAMENTALS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3464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NETWORK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  TYPES OF NETWORK:                                                     COMMUNICATION TYPES: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2185700"/>
            <a:ext cx="4514850" cy="3962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2240754"/>
            <a:ext cx="4762500" cy="385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21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Network Devices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1916831"/>
            <a:ext cx="7848872" cy="2664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256" y="1916831"/>
            <a:ext cx="2160240" cy="264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92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NETWORK TOPOLIGES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6200" y="1277988"/>
            <a:ext cx="2232248" cy="1862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256581"/>
            <a:ext cx="2228850" cy="1884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16" y="1267284"/>
            <a:ext cx="2215583" cy="1884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3789039"/>
            <a:ext cx="2231782" cy="2257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816" y="3789039"/>
            <a:ext cx="2289051" cy="2257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1320" y="4000504"/>
            <a:ext cx="3028950" cy="20459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256700" y="3611808"/>
            <a:ext cx="1511248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Tree Topology</a:t>
            </a:r>
            <a:endParaRPr lang="en-US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174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NETWORK ARCHITECTURE 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6382" y="1844824"/>
            <a:ext cx="813690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33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60" y="1340768"/>
            <a:ext cx="5544616" cy="439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1340768"/>
            <a:ext cx="5375920" cy="43204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47528" y="476672"/>
            <a:ext cx="1883849" cy="532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OSI MODEL</a:t>
            </a:r>
            <a:endParaRPr lang="en-US" sz="28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28248" y="548680"/>
            <a:ext cx="2353208" cy="532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TCP/IP MODEL</a:t>
            </a:r>
            <a:endParaRPr lang="en-US" sz="28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316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IP ADDRESS CLASSES 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770258" y="1450307"/>
            <a:ext cx="48245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IP address</a:t>
            </a:r>
            <a:r>
              <a:rPr lang="en-US" dirty="0"/>
              <a:t>, short for Internet Protocol address, is an identifying number for a piece of network hardware. Having an IP address allows a device to communicate with other devices over an IP-based network like the internet.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3952" y="1277988"/>
            <a:ext cx="6336704" cy="25110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400" y="443711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Sub netting</a:t>
            </a:r>
            <a:r>
              <a:rPr lang="en-US" dirty="0"/>
              <a:t>: Sub netting allows you to create multiple logical networks that exist within a single Class A, B, or C network. If you do not subnet, you are only able to use one network from your Class A, B, or C network, which is unrealistic.</a:t>
            </a:r>
          </a:p>
        </p:txBody>
      </p:sp>
    </p:spTree>
    <p:extLst>
      <p:ext uri="{BB962C8B-B14F-4D97-AF65-F5344CB8AC3E}">
        <p14:creationId xmlns:p14="http://schemas.microsoft.com/office/powerpoint/2010/main" val="992448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84032" y="4301981"/>
            <a:ext cx="3600400" cy="10795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Network Services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0210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452" y="513654"/>
            <a:ext cx="11155540" cy="61109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        DHCP(Dynamic Host Configuration Protocol)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2132856"/>
            <a:ext cx="6480720" cy="4348299"/>
          </a:xfrm>
        </p:spPr>
      </p:pic>
      <p:sp>
        <p:nvSpPr>
          <p:cNvPr id="5" name="TextBox 4"/>
          <p:cNvSpPr txBox="1"/>
          <p:nvPr/>
        </p:nvSpPr>
        <p:spPr>
          <a:xfrm>
            <a:off x="479376" y="1396877"/>
            <a:ext cx="91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used for automatic configuration of client network services.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65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634284"/>
          </a:xfrm>
        </p:spPr>
        <p:txBody>
          <a:bodyPr/>
          <a:lstStyle/>
          <a:p>
            <a:r>
              <a:rPr lang="en-US" b="1" dirty="0" smtClean="0"/>
              <a:t>                         </a:t>
            </a:r>
            <a:r>
              <a:rPr lang="en-US" sz="2800" b="1" dirty="0" smtClean="0"/>
              <a:t>DNS(Domain Name </a:t>
            </a:r>
            <a:r>
              <a:rPr lang="en-US" sz="2800" b="1" dirty="0"/>
              <a:t>S</a:t>
            </a:r>
            <a:r>
              <a:rPr lang="en-US" sz="2800" b="1" dirty="0" smtClean="0"/>
              <a:t>erver)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1412776"/>
            <a:ext cx="6264696" cy="5256584"/>
          </a:xfrm>
        </p:spPr>
      </p:pic>
      <p:sp>
        <p:nvSpPr>
          <p:cNvPr id="5" name="TextBox 4"/>
          <p:cNvSpPr txBox="1"/>
          <p:nvPr/>
        </p:nvSpPr>
        <p:spPr>
          <a:xfrm>
            <a:off x="623392" y="1412776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translates internet domain and host names to IP addresses.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7408" y="26369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1.DNS Records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7408" y="3269955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2.DNS Client side Caching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7408" y="378904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3.DNS Hierarchy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93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" name="Content Placeholder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53" y="1548247"/>
            <a:ext cx="5467350" cy="4098925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0" y="419100"/>
            <a:ext cx="11083925" cy="4889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4000" b="1" smtClean="0">
                <a:latin typeface="Calibri" panose="020F0502020204030204" pitchFamily="34" charset="0"/>
                <a:cs typeface="Calibri" panose="020F0502020204030204" pitchFamily="34" charset="0"/>
              </a:rPr>
              <a:t>INPUT AND OUTPUT DEVICES</a:t>
            </a:r>
            <a:r>
              <a:rPr lang="en-US" sz="400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400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400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837" y="1554622"/>
            <a:ext cx="5908460" cy="40925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17551" y="5656263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Input Devices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8248" y="5656263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Output Devices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13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68"/>
            <a:ext cx="11083532" cy="72008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                                   Directory Services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9" y="838648"/>
            <a:ext cx="11376644" cy="71814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a database that contain information about all objects on the network.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1507929"/>
            <a:ext cx="7488212" cy="47082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7408" y="134076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LDAP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9376" y="2276873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1.Information Model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3392" y="299695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2.Naming Model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3392" y="378904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3.Functional Model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392" y="472514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4.Security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86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        </a:t>
            </a:r>
            <a:r>
              <a:rPr lang="en-US" b="1" dirty="0" smtClean="0"/>
              <a:t>Mail Services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980728"/>
            <a:ext cx="8928992" cy="5399881"/>
          </a:xfrm>
        </p:spPr>
      </p:pic>
    </p:spTree>
    <p:extLst>
      <p:ext uri="{BB962C8B-B14F-4D97-AF65-F5344CB8AC3E}">
        <p14:creationId xmlns:p14="http://schemas.microsoft.com/office/powerpoint/2010/main" val="694476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           </a:t>
            </a:r>
            <a:r>
              <a:rPr lang="en-US" b="1" dirty="0" smtClean="0"/>
              <a:t>Proxy Service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067" y="980729"/>
            <a:ext cx="11370945" cy="4320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Performs actions between client(user) and Server(Internet).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840265"/>
            <a:ext cx="4536504" cy="33981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1840265"/>
            <a:ext cx="6624115" cy="38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71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562276"/>
          </a:xfrm>
        </p:spPr>
        <p:txBody>
          <a:bodyPr/>
          <a:lstStyle/>
          <a:p>
            <a:r>
              <a:rPr lang="en-US" b="1" dirty="0" smtClean="0"/>
              <a:t>                                      Web Service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196752"/>
            <a:ext cx="9217024" cy="5184576"/>
          </a:xfrm>
        </p:spPr>
      </p:pic>
    </p:spTree>
    <p:extLst>
      <p:ext uri="{BB962C8B-B14F-4D97-AF65-F5344CB8AC3E}">
        <p14:creationId xmlns:p14="http://schemas.microsoft.com/office/powerpoint/2010/main" val="805200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71864" y="4077072"/>
            <a:ext cx="5399981" cy="10795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Fundamentals Of </a:t>
            </a:r>
          </a:p>
          <a:p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Database 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99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706292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 Database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424" y="2276872"/>
            <a:ext cx="9793088" cy="43513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3432" y="1377642"/>
            <a:ext cx="9577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database is a collection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information that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organized so that it can be easily accessed, managed and updated.</a:t>
            </a:r>
          </a:p>
        </p:txBody>
      </p:sp>
    </p:spTree>
    <p:extLst>
      <p:ext uri="{BB962C8B-B14F-4D97-AF65-F5344CB8AC3E}">
        <p14:creationId xmlns:p14="http://schemas.microsoft.com/office/powerpoint/2010/main" val="51902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068" y="0"/>
            <a:ext cx="11083532" cy="62068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EF Codd Rules: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068" y="764704"/>
            <a:ext cx="11370945" cy="609329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Structural Rule</a:t>
            </a:r>
          </a:p>
          <a:p>
            <a:r>
              <a:rPr lang="en-US" dirty="0" smtClean="0"/>
              <a:t>	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1: Rule of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6: Rule of Updating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Integrity Rule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3: Rule of Systematic Null Value Support</a:t>
            </a:r>
            <a:endParaRPr lang="en-US" sz="2000" i="1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10: Rule of Integrity Independence</a:t>
            </a:r>
            <a:endParaRPr lang="en-US" sz="2000" i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Manipulation Rule</a:t>
            </a:r>
          </a:p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2: Rule of Guaranteed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Access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4: Rule of Active and online relational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Catalog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5: Rule of Comprehensive Data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Sub-language</a:t>
            </a:r>
            <a:endParaRPr lang="en-US" sz="2000" i="1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Independence Rule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8: Rule of Physical Data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Independence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9: Rule of Logical Data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Independence</a:t>
            </a:r>
            <a:endParaRPr lang="en-US" sz="2000" i="1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11: Rule of Distribution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Independence</a:t>
            </a:r>
            <a:endParaRPr lang="en-US" sz="2000" i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Foundational Rule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12: Rule of Non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Subversion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0: Foundation rule</a:t>
            </a:r>
            <a:endParaRPr lang="en-US" sz="2000" i="1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56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067" y="188640"/>
            <a:ext cx="11083532" cy="56227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067" y="908720"/>
            <a:ext cx="11370945" cy="568863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Normalization is a method for organizing data elements in a data base into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/>
              <a:t>      1 NF                                   2 NF                                            3 NF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81" y="2138547"/>
            <a:ext cx="2676525" cy="39547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969" y="2173580"/>
            <a:ext cx="3263192" cy="40637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924" y="2173580"/>
            <a:ext cx="3419088" cy="406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APPLICATIONS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823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 PROGRAMMING INTERFACE(API)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application program interface (API) is code that allows two software programs to communicate with each other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/>
              <a:t>TYPES OF APPLICATION: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7" y="3212976"/>
            <a:ext cx="9067309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51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SWITCHED MODE POWER SUPPLY(SMPS)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7818" y="4446587"/>
            <a:ext cx="3836374" cy="22947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68" y="1628800"/>
            <a:ext cx="5372100" cy="2466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815" y="1628800"/>
            <a:ext cx="4016182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2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908720"/>
            <a:ext cx="11376644" cy="5431556"/>
          </a:xfrm>
        </p:spPr>
        <p:txBody>
          <a:bodyPr/>
          <a:lstStyle/>
          <a:p>
            <a:r>
              <a:rPr lang="en-US" b="1" dirty="0" smtClean="0"/>
              <a:t>APPLICATION SECURITY: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14" y="2636912"/>
            <a:ext cx="5520246" cy="39799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1696" y="1589433"/>
            <a:ext cx="5136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Application security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the use of software, hardware, and procedural methods to 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protect </a:t>
            </a: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applications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from external threats.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80176" y="724054"/>
            <a:ext cx="2896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TIER ARCHITECTURE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497" y="2105754"/>
            <a:ext cx="5784303" cy="44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83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52" y="476672"/>
            <a:ext cx="11520660" cy="5935612"/>
          </a:xfrm>
        </p:spPr>
        <p:txBody>
          <a:bodyPr/>
          <a:lstStyle/>
          <a:p>
            <a:r>
              <a:rPr lang="en-US" b="1" dirty="0" smtClean="0"/>
              <a:t>APPLICATION ARCHITECTURE TYPES: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Thick Client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 Client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Rich Internet Application 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2564904"/>
            <a:ext cx="5236840" cy="3584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564904"/>
            <a:ext cx="424847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55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MOTHERBOARD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520" y="1277989"/>
            <a:ext cx="7920880" cy="488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6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MEMORY AND IT’S TYPES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608" y="1772816"/>
            <a:ext cx="5962650" cy="374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2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HARDDISK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44824"/>
            <a:ext cx="4536504" cy="41044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68" y="1844824"/>
            <a:ext cx="476022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9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19936" y="4157668"/>
            <a:ext cx="6264077" cy="16475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WINDOWS FUNDAMENTALS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33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23085</TotalTime>
  <Words>560</Words>
  <Application>Microsoft Office PowerPoint</Application>
  <PresentationFormat>Widescreen</PresentationFormat>
  <Paragraphs>182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Arial</vt:lpstr>
      <vt:lpstr>Calibri</vt:lpstr>
      <vt:lpstr>Times New Roman</vt:lpstr>
      <vt:lpstr>Verdana</vt:lpstr>
      <vt:lpstr>Wingdings</vt:lpstr>
      <vt:lpstr>Capgemini_Template</vt:lpstr>
      <vt:lpstr>Section slides</vt:lpstr>
      <vt:lpstr>Content Layouts</vt:lpstr>
      <vt:lpstr>Content and Image Layouts</vt:lpstr>
      <vt:lpstr>PowerPoint Presentation</vt:lpstr>
      <vt:lpstr>INDEX</vt:lpstr>
      <vt:lpstr>PowerPoint Presentation</vt:lpstr>
      <vt:lpstr> </vt:lpstr>
      <vt:lpstr>SWITCHED MODE POWER SUPPLY(SMPS)</vt:lpstr>
      <vt:lpstr>MOTHERBOARD</vt:lpstr>
      <vt:lpstr>MEMORY AND IT’S TYPES</vt:lpstr>
      <vt:lpstr>HARDDISK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</vt:lpstr>
      <vt:lpstr>Network Devices</vt:lpstr>
      <vt:lpstr>NETWORK TOPOLIGES</vt:lpstr>
      <vt:lpstr>NETWORK ARCHITECTURE </vt:lpstr>
      <vt:lpstr>PowerPoint Presentation</vt:lpstr>
      <vt:lpstr>IP ADDRESS CLASSES </vt:lpstr>
      <vt:lpstr>PowerPoint Presentation</vt:lpstr>
      <vt:lpstr>        DHCP(Dynamic Host Configuration Protocol)</vt:lpstr>
      <vt:lpstr>                         DNS(Domain Name Server)</vt:lpstr>
      <vt:lpstr>                                   Directory Services</vt:lpstr>
      <vt:lpstr>                                    Mail Services</vt:lpstr>
      <vt:lpstr>                                       Proxy Service</vt:lpstr>
      <vt:lpstr>                                      Web Service</vt:lpstr>
      <vt:lpstr>PowerPoint Presentation</vt:lpstr>
      <vt:lpstr> Database</vt:lpstr>
      <vt:lpstr>EF Codd Rules:</vt:lpstr>
      <vt:lpstr>Normalization</vt:lpstr>
      <vt:lpstr>PowerPoint Presentation</vt:lpstr>
      <vt:lpstr>APPLICATION PROGRAMMING INTERFACE(API)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Tomasz Cwiklinski</dc:creator>
  <cp:lastModifiedBy>Dileep, Bandi</cp:lastModifiedBy>
  <cp:revision>222</cp:revision>
  <dcterms:created xsi:type="dcterms:W3CDTF">2017-10-18T07:07:16Z</dcterms:created>
  <dcterms:modified xsi:type="dcterms:W3CDTF">2018-04-06T13:13:15Z</dcterms:modified>
</cp:coreProperties>
</file>